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35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05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284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214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3255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31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31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10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A546-C145-4FF7-753D-36BFCB95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E549D-078A-6194-E42C-F2CFE8D29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0579F-3372-C7CE-1480-10C2638D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2349-0E97-5B56-40FF-145F54C2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1DF66-55ED-497E-E131-733E1B09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2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6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093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2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785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1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9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34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19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19949E-5A44-43E4-BF68-D7EFFCFFC36A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269A79-96CC-439E-92F7-AA08E1458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0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71E946-7BA1-9241-7043-B0E6CBCA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27" y="1849034"/>
            <a:ext cx="4036763" cy="4036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BA73B6-B58B-DCB6-B98E-40BBA147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algn="ctr" rtl="0"/>
            <a:r>
              <a:rPr lang="en-US" b="0" i="0" u="none" strike="noStrike" kern="100" baseline="0" dirty="0">
                <a:latin typeface="Georgia" panose="02040502050405020303" pitchFamily="18" charset="0"/>
                <a:cs typeface="Cordia New" panose="020B0304020202020204" pitchFamily="34" charset="-34"/>
              </a:rPr>
              <a:t>CLIMATE OF INDIA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FD86A-8543-4FD2-B6B2-6A146084C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761" y="1690688"/>
            <a:ext cx="10695039" cy="44862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75D20-501E-71F8-813D-BE6D24D7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450" y="1907567"/>
            <a:ext cx="5855737" cy="403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98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9A83-BF6D-FB80-FF76-21A20548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4. **Global Warming and Climate Change**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7D50B-8D72-4B81-18BF-FF7BAAEE5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**Greenhouse Effect:**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Historical trends in greenhouse gas emissions.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Role of methane and nitrous oxide in greenhouse effect.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Carbon sequestration projects and their impact on climate.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Public policy initiatives to reduce carbon footprint.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Role of renewable energy in mitigating greenhouse gas emissions.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8926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7E0A-3927-0A84-B6F3-BA828DB3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**Anthropogenic Global Warming (AGW):**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76B74-4E29-F8A2-F64D-99ADB333C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Case studies of industrialization and AGW in India.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Climate justice and equity in global climate agreements.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Technological innovations for sustainable development.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Economic impacts of climate change on developing countries.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Role of international organizations in addressing AGW.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3484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90B0-EA88-CFB5-8051-94BA4C50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**Effects on India:**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2A2D3-2EB0-DD59-36E2-03595E5F08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Coastal vulnerability and sea level rise projections.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Impact of glacial retreat on river systems and water security.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Urbanization trends and climate resilience in cities.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Regional disparities in climate adaptation policies.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Indigenous knowledge and climate change adaptation.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8174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0CD7E-BEBB-00B6-5833-3310075E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5. **Traditional Indian Seasons**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201BF-6D3A-C35D-9FF0-1A1644931A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**Six Seasons:**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Cultural significance and festivals associated with each season.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Traditional agricultural practices aligned with seasonal cycles.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Ayurvedic health practices and seasonal variations.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Impact of climate change on traditional seasonal knowledge.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Role of indigenous communities in preserving seasonal wisdom.</a:t>
            </a:r>
          </a:p>
        </p:txBody>
      </p:sp>
    </p:spTree>
    <p:extLst>
      <p:ext uri="{BB962C8B-B14F-4D97-AF65-F5344CB8AC3E}">
        <p14:creationId xmlns:p14="http://schemas.microsoft.com/office/powerpoint/2010/main" val="468856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DBBE-736F-BDE0-1E17-241E8AC0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1. **Definition of Weather and Climate**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7E076-37DA-FF22-442C-076A13C66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Weather dynamics: Elements like temperature, humidity, and precipitation.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Climate vs. weather: Clear distinctions and their importance.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Impact of weather variability on daily life and agriculture.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Role of forecasting in managing weather-related risks.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Historical trends in climate data collection and analysis.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095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44F7-FE65-10E0-4CF6-87FEC513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2. **Factors Influencing Climate**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0E990-1484-2452-10B2-EEBACE663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**Latitude:**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Influence of tropics, subtropics, and polar regions on climate.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Case studies of cities in different latitudinal zones (e.g., Chennai vs. Leh).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Equatorial climate dynamics and their global significance.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Geographical variations in solar insolation and temperature gradients.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Polar climate adaptations and challenges.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6541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9B622-CB27-B8BD-1754-CB630534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**Land-Water Relationship:**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C97E6-3906-7478-56FE-6CB3F9866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Effects of oceans on coastal climates (e.g., Mumbai vs. Nagpur).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Monsoon impacts and oceanic currents in Indian climate.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Urban heat island effect and coastal city climates.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Riverine systems and their influence on regional climates.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Case studies on land use changes affecting local climates.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0437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05A4-0113-11F4-E664-9B8C4E9B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**Altitude:**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189C3-2759-5DA6-E403-C7AD9361E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Himalayan region climate variations and hill station tourism.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Impact of altitude on biodiversity and ecological zones.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Alpine climates and their ecological significance.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High-altitude agriculture and its challenges.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Climate adaptation strategies in mountainous regions.</a:t>
            </a:r>
          </a:p>
        </p:txBody>
      </p:sp>
    </p:spTree>
    <p:extLst>
      <p:ext uri="{BB962C8B-B14F-4D97-AF65-F5344CB8AC3E}">
        <p14:creationId xmlns:p14="http://schemas.microsoft.com/office/powerpoint/2010/main" val="27511340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A33F-3A68-36E8-808F-C9B9F13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**Upper Atmospheric Circulation:**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E8487-28A4-165D-92AD-B020958FC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Jet streams and their role in global weather patterns.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North-east trade winds and their impact on Indian monsoons.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Stratospheric ozone depletion and climate implications.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Influence of El Niño and La Niña on Indian monsoons.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Climate models and their role in predicting atmospheric circulation.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0288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D1E83-9612-4965-0234-26B2647D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3. **Seasonal Variations**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2A011-BC4C-B842-3854-36AF6D841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**Winter:**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Historical trends in winter temperatures across India.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Western Disturbances and their impact on northern India.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Himalayan snowfall patterns and winter tourism.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Winter agricultural practices and crop cycles.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Urban planning challenges in winter-prone cities.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9723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FE6A-9629-E354-1250-4C8521C9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**Summer:**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0D33F-702A-D105-BA25-F47607982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Heatwave trends and urban heat island mitigation.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Desertification risks and arid climate adaptations.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Impact of "Loo" winds on agriculture and public health.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Seasonal migrations and cultural practices during summer.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Tourism trends in summer destinations like hill stations.</a:t>
            </a:r>
          </a:p>
          <a:p>
            <a:pPr marR="0" lvl="0" rtl="0"/>
            <a:endParaRPr lang="en-US" b="0" i="0" u="none" strike="noStrike" kern="100" baseline="0">
              <a:solidFill>
                <a:srgbClr val="2F5496"/>
              </a:solidFill>
              <a:latin typeface="Calibri Light" panose="020F0302020204030204" pitchFamily="34" charset="0"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6137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8332-F9BB-916A-7569-E4E71C6D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- **Monsoon:**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2619D-69C0-F790-AF4A-1B7B5879E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Dynamics of onset and withdrawal of southwest monsoon.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Regional variations in monsoon rainfall (e.g., Western Ghats vs. Deccan Plateau).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Flood management strategies and disaster preparedness.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Impact of monsoons on groundwater recharge and agricultural productivity.</a:t>
            </a:r>
          </a:p>
          <a:p>
            <a:pPr marR="0" lvl="0" rtl="0"/>
            <a:r>
              <a:rPr lang="en-US" b="0" i="0" u="none" strike="noStrike" kern="100" baseline="0">
                <a:solidFill>
                  <a:srgbClr val="2F5496"/>
                </a:solidFill>
                <a:latin typeface="Calibri Light" panose="020F0302020204030204" pitchFamily="34" charset="0"/>
                <a:ea typeface="DengXian Light" panose="02010600030101010101" pitchFamily="2" charset="-122"/>
                <a:cs typeface="Angsana New" panose="02020603050405020304" pitchFamily="18" charset="-34"/>
              </a:rPr>
              <a:t>     - Role of technology in forecasting monsoon patterns.</a:t>
            </a:r>
          </a:p>
        </p:txBody>
      </p:sp>
    </p:spTree>
    <p:extLst>
      <p:ext uri="{BB962C8B-B14F-4D97-AF65-F5344CB8AC3E}">
        <p14:creationId xmlns:p14="http://schemas.microsoft.com/office/powerpoint/2010/main" val="319725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770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Garamond</vt:lpstr>
      <vt:lpstr>Georgia</vt:lpstr>
      <vt:lpstr>Organic</vt:lpstr>
      <vt:lpstr>CLIMATE OF INDIA</vt:lpstr>
      <vt:lpstr>1. **Definition of Weather and Climate**</vt:lpstr>
      <vt:lpstr>2. **Factors Influencing Climate**</vt:lpstr>
      <vt:lpstr>   - **Land-Water Relationship:**</vt:lpstr>
      <vt:lpstr>   - **Altitude:**</vt:lpstr>
      <vt:lpstr>   - **Upper Atmospheric Circulation:**</vt:lpstr>
      <vt:lpstr>3. **Seasonal Variations**</vt:lpstr>
      <vt:lpstr>   - **Summer:**</vt:lpstr>
      <vt:lpstr>   - **Monsoon:**</vt:lpstr>
      <vt:lpstr>4. **Global Warming and Climate Change**</vt:lpstr>
      <vt:lpstr>   - **Anthropogenic Global Warming (AGW):**</vt:lpstr>
      <vt:lpstr>   - **Effects on India:**</vt:lpstr>
      <vt:lpstr>5. **Traditional Indian Seasons**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 WAJID</dc:creator>
  <cp:lastModifiedBy>ABDUL WAJID</cp:lastModifiedBy>
  <cp:revision>1</cp:revision>
  <dcterms:created xsi:type="dcterms:W3CDTF">2024-07-16T13:58:20Z</dcterms:created>
  <dcterms:modified xsi:type="dcterms:W3CDTF">2024-07-16T14:05:27Z</dcterms:modified>
</cp:coreProperties>
</file>